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70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5B335-CE50-424A-8C21-9B2C03766685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A8B9-0039-4996-BCE4-F52A1536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wmf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wmf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8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 BONNIE" pitchFamily="2" charset="0"/>
              </a:rPr>
              <a:t>BEST FRUIT</a:t>
            </a:r>
            <a:r>
              <a:rPr lang="en-US" sz="8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?</a:t>
            </a:r>
            <a:endParaRPr lang="en-US" sz="8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Papyrus" pitchFamily="66" charset="0"/>
              </a:rPr>
              <a:t>An Introduction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Papyrus" pitchFamily="66" charset="0"/>
            </a:endParaRPr>
          </a:p>
        </p:txBody>
      </p:sp>
      <p:pic>
        <p:nvPicPr>
          <p:cNvPr id="1026" name="Picture 2" descr="C:\Users\Zheng\AppData\Local\Microsoft\Windows\Temporary Internet Files\Content.IE5\88M23H4D\MC90043156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2133600"/>
            <a:ext cx="2285714" cy="2285714"/>
          </a:xfrm>
          <a:prstGeom prst="rect">
            <a:avLst/>
          </a:prstGeom>
          <a:noFill/>
        </p:spPr>
      </p:pic>
      <p:pic>
        <p:nvPicPr>
          <p:cNvPr id="5" name="Picture 2" descr="C:\Users\Zheng\AppData\Local\Microsoft\Windows\Temporary Internet Files\Content.IE5\88M23H4D\MC90043156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220980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  <a:ea typeface="Batang" pitchFamily="18" charset="-127"/>
              </a:rPr>
              <a:t>Remove Cause</a:t>
            </a:r>
            <a:endParaRPr lang="en-US" sz="3600" dirty="0">
              <a:latin typeface="Georgia" pitchFamily="18" charset="0"/>
              <a:ea typeface="Batang" pitchFamily="18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Control Effects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304800" y="2667000"/>
            <a:ext cx="3886200" cy="2286000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Destroy Liberty</a:t>
            </a:r>
            <a:endParaRPr lang="en-US" dirty="0">
              <a:latin typeface="Century Schoolbook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Everyone becomes the same.</a:t>
            </a:r>
            <a:endParaRPr lang="en-US" dirty="0">
              <a:latin typeface="Century Schoolbook" pitchFamily="18" charset="0"/>
            </a:endParaRPr>
          </a:p>
        </p:txBody>
      </p:sp>
      <p:pic>
        <p:nvPicPr>
          <p:cNvPr id="22530" name="Picture 2" descr="C:\Users\Zheng\AppData\Local\Microsoft\Windows\Temporary Internet Files\Content.IE5\226UDGCX\MC9001047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276600"/>
            <a:ext cx="3124200" cy="32788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3429000" cy="229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Zheng\AppData\Local\Microsoft\Windows\Temporary Internet Files\Content.IE5\VQ1OD6QS\MC9000886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1752600"/>
            <a:ext cx="4946498" cy="5584665"/>
          </a:xfrm>
          <a:prstGeom prst="rect">
            <a:avLst/>
          </a:prstGeom>
          <a:noFill/>
        </p:spPr>
      </p:pic>
      <p:pic>
        <p:nvPicPr>
          <p:cNvPr id="7" name="Picture 3" descr="C:\Users\Zheng\AppData\Local\Microsoft\Windows\Temporary Internet Files\Content.IE5\88M23H4D\MC90008862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419600" y="5547665"/>
            <a:ext cx="1104261" cy="1310335"/>
          </a:xfrm>
          <a:prstGeom prst="rect">
            <a:avLst/>
          </a:prstGeom>
          <a:noFill/>
        </p:spPr>
      </p:pic>
      <p:pic>
        <p:nvPicPr>
          <p:cNvPr id="8" name="Picture 3" descr="C:\Users\Zheng\AppData\Local\Microsoft\Windows\Temporary Internet Files\Content.IE5\88M23H4D\MC900088624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48400" y="5547665"/>
            <a:ext cx="1104261" cy="1310335"/>
          </a:xfrm>
          <a:prstGeom prst="rect">
            <a:avLst/>
          </a:prstGeom>
          <a:noFill/>
        </p:spPr>
      </p:pic>
      <p:pic>
        <p:nvPicPr>
          <p:cNvPr id="23555" name="Picture 3" descr="C:\Users\Zheng\AppData\Local\Microsoft\Windows\Temporary Internet Files\Content.IE5\226UDGCX\MC90015092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572000"/>
            <a:ext cx="1232693" cy="1462735"/>
          </a:xfrm>
          <a:prstGeom prst="rect">
            <a:avLst/>
          </a:prstGeom>
          <a:noFill/>
        </p:spPr>
      </p:pic>
      <p:pic>
        <p:nvPicPr>
          <p:cNvPr id="10" name="Picture 3" descr="C:\Users\Zheng\AppData\Local\Microsoft\Windows\Temporary Internet Files\Content.IE5\88M23H4D\MC900088624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81800" y="3352800"/>
            <a:ext cx="1104261" cy="1310335"/>
          </a:xfrm>
          <a:prstGeom prst="rect">
            <a:avLst/>
          </a:prstGeom>
          <a:noFill/>
        </p:spPr>
      </p:pic>
      <p:pic>
        <p:nvPicPr>
          <p:cNvPr id="11" name="Picture 3" descr="C:\Users\Zheng\AppData\Local\Microsoft\Windows\Temporary Internet Files\Content.IE5\226UDGCX\MC900150929[1].wm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81600" y="4114800"/>
            <a:ext cx="1232693" cy="1462735"/>
          </a:xfrm>
          <a:prstGeom prst="rect">
            <a:avLst/>
          </a:prstGeom>
          <a:noFill/>
        </p:spPr>
      </p:pic>
      <p:pic>
        <p:nvPicPr>
          <p:cNvPr id="12" name="Picture 3" descr="C:\Users\Zheng\AppData\Local\Microsoft\Windows\Temporary Internet Files\Content.IE5\226UDGCX\MC900150929[1].wm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05400" y="2590800"/>
            <a:ext cx="1232693" cy="1462735"/>
          </a:xfrm>
          <a:prstGeom prst="rect">
            <a:avLst/>
          </a:prstGeom>
          <a:noFill/>
        </p:spPr>
      </p:pic>
      <p:pic>
        <p:nvPicPr>
          <p:cNvPr id="13" name="Picture 3" descr="C:\Users\Zheng\AppData\Local\Microsoft\Windows\Temporary Internet Files\Content.IE5\88M23H4D\MC90008862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2819400"/>
            <a:ext cx="1104261" cy="1310335"/>
          </a:xfrm>
          <a:prstGeom prst="rect">
            <a:avLst/>
          </a:prstGeom>
          <a:noFill/>
        </p:spPr>
      </p:pic>
      <p:sp>
        <p:nvSpPr>
          <p:cNvPr id="16" name="Multiply 15"/>
          <p:cNvSpPr/>
          <p:nvPr/>
        </p:nvSpPr>
        <p:spPr>
          <a:xfrm>
            <a:off x="1295400" y="1371600"/>
            <a:ext cx="7010400" cy="5486400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The Right Answer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2053" name="Picture 5" descr="http://3.bp.blogspot.com/_kUWAxLuvfjc/SXoJbnHsMUI/AAAAAAAAA10/xTyJHil7O0Q/s400/politici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28800"/>
            <a:ext cx="3886200" cy="4002786"/>
          </a:xfrm>
          <a:prstGeom prst="rect">
            <a:avLst/>
          </a:prstGeom>
          <a:noFill/>
        </p:spPr>
      </p:pic>
      <p:pic>
        <p:nvPicPr>
          <p:cNvPr id="9" name="Picture 2" descr="C:\Users\Zheng\AppData\Local\Microsoft\Windows\Temporary Internet Files\Content.IE5\VQ1OD6QS\MC9000886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533400"/>
            <a:ext cx="4049552" cy="4572000"/>
          </a:xfrm>
          <a:prstGeom prst="rect">
            <a:avLst/>
          </a:prstGeom>
          <a:noFill/>
        </p:spPr>
      </p:pic>
      <p:sp>
        <p:nvSpPr>
          <p:cNvPr id="10" name="Notched Right Arrow 9"/>
          <p:cNvSpPr/>
          <p:nvPr/>
        </p:nvSpPr>
        <p:spPr>
          <a:xfrm>
            <a:off x="3657600" y="3581400"/>
            <a:ext cx="1752600" cy="381000"/>
          </a:xfrm>
          <a:prstGeom prst="notch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86200" y="3276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Ineffective</a:t>
            </a:r>
            <a:endParaRPr lang="en-US" dirty="0"/>
          </a:p>
        </p:txBody>
      </p:sp>
      <p:pic>
        <p:nvPicPr>
          <p:cNvPr id="12" name="Picture 3" descr="C:\Users\Zheng\AppData\Local\Microsoft\Windows\Temporary Internet Files\Content.IE5\226UDGCX\MC900150929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0" y="4191000"/>
            <a:ext cx="1232693" cy="1462735"/>
          </a:xfrm>
          <a:prstGeom prst="rect">
            <a:avLst/>
          </a:prstGeom>
          <a:noFill/>
        </p:spPr>
      </p:pic>
      <p:pic>
        <p:nvPicPr>
          <p:cNvPr id="13" name="Picture 3" descr="C:\Users\Zheng\AppData\Local\Microsoft\Windows\Temporary Internet Files\Content.IE5\88M23H4D\MC90008862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838200" y="5181600"/>
            <a:ext cx="1104261" cy="131033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6600" dirty="0" smtClean="0">
                <a:solidFill>
                  <a:schemeClr val="bg1"/>
                </a:solidFill>
              </a:rPr>
              <a:t>Stability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</a:rPr>
              <a:t>Liberty</a:t>
            </a:r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276600" y="2362200"/>
            <a:ext cx="2362200" cy="20574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4" descr="C:\Users\Zheng\AppData\Local\Microsoft\Windows\Temporary Internet Files\Content.IE5\88M23H4D\MC90032694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029200" y="1295400"/>
            <a:ext cx="3886200" cy="43275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Zheng\AppData\Local\Microsoft\Windows\Temporary Internet Files\Content.IE5\88M23H4D\MC9002390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3522446" cy="2895600"/>
          </a:xfrm>
          <a:prstGeom prst="rect">
            <a:avLst/>
          </a:prstGeom>
          <a:noFill/>
        </p:spPr>
      </p:pic>
      <p:pic>
        <p:nvPicPr>
          <p:cNvPr id="6" name="Picture 4" descr="C:\Users\Zheng\AppData\Local\Microsoft\Windows\Temporary Internet Files\Content.IE5\88M23H4D\MC9003269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209800"/>
            <a:ext cx="2514600" cy="2800188"/>
          </a:xfrm>
          <a:prstGeom prst="rect">
            <a:avLst/>
          </a:prstGeom>
          <a:noFill/>
        </p:spPr>
      </p:pic>
      <p:sp>
        <p:nvSpPr>
          <p:cNvPr id="7" name="Left-Right Arrow Callout 6"/>
          <p:cNvSpPr/>
          <p:nvPr/>
        </p:nvSpPr>
        <p:spPr>
          <a:xfrm>
            <a:off x="2971800" y="2667000"/>
            <a:ext cx="3505200" cy="1905000"/>
          </a:xfrm>
          <a:prstGeom prst="leftRight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 descr="C:\Users\Zheng\AppData\Local\Microsoft\Windows\Temporary Internet Files\Content.IE5\VQ1OD6QS\MC90011084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1" y="2667000"/>
            <a:ext cx="1676400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86600" y="3581400"/>
            <a:ext cx="810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TODAY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6781800" cy="243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Up-Down Arrow 5"/>
          <p:cNvSpPr/>
          <p:nvPr/>
        </p:nvSpPr>
        <p:spPr>
          <a:xfrm>
            <a:off x="3810000" y="2971800"/>
            <a:ext cx="1371600" cy="18288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4876800"/>
            <a:ext cx="6005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Federalist Paper #10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Nationalism</a:t>
            </a:r>
            <a:endParaRPr lang="en-US" dirty="0"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514600"/>
            <a:ext cx="3429000" cy="2087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b="1" dirty="0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Federalist Paper #10</a:t>
            </a:r>
            <a:endParaRPr lang="en-US" sz="5400" b="1" dirty="0">
              <a:ln w="18000">
                <a:solidFill>
                  <a:schemeClr val="accent5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5602" name="Picture 2" descr="C:\Users\Zheng\AppData\Local\Microsoft\Windows\Temporary Internet Files\Content.IE5\BGFK88KS\MC9004361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3429000" cy="30656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33800" y="2895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rial Black" pitchFamily="34" charset="0"/>
              </a:rPr>
              <a:t>&amp;</a:t>
            </a:r>
            <a:endParaRPr lang="en-US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latin typeface="Agency FB" pitchFamily="34" charset="0"/>
              </a:rPr>
              <a:t>Thank You!</a:t>
            </a:r>
          </a:p>
          <a:p>
            <a:pPr>
              <a:buNone/>
            </a:pPr>
            <a:endParaRPr lang="en-US" sz="4400" dirty="0">
              <a:latin typeface="Agency FB" pitchFamily="34" charset="0"/>
            </a:endParaRPr>
          </a:p>
          <a:p>
            <a:pPr>
              <a:buNone/>
            </a:pPr>
            <a:r>
              <a:rPr lang="en-US" sz="4400" dirty="0" smtClean="0">
                <a:latin typeface="Agency FB" pitchFamily="34" charset="0"/>
              </a:rPr>
              <a:t>Special thanks to Mr. Holliday and Google images.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124200" y="2971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 BLANCA" pitchFamily="2" charset="0"/>
              </a:rPr>
              <a:t>#10</a:t>
            </a:r>
            <a:endParaRPr 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ysClr val="windowText" lastClr="0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 BLANCA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5000" y="4953000"/>
            <a:ext cx="4038600" cy="838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By: Zhaoliang Ma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Period 5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Papyrus" pitchFamily="66" charset="0"/>
              </a:rPr>
              <a:t>Objective</a:t>
            </a:r>
            <a:endParaRPr lang="en-US" sz="7200" dirty="0">
              <a:latin typeface="Papyrus" pitchFamily="66" charset="0"/>
            </a:endParaRPr>
          </a:p>
        </p:txBody>
      </p:sp>
      <p:pic>
        <p:nvPicPr>
          <p:cNvPr id="2051" name="Picture 3" descr="C:\Users\Zheng\AppData\Local\Microsoft\Windows\Temporary Internet Files\Content.IE5\88M23H4D\MC9002390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3522446" cy="2895600"/>
          </a:xfrm>
          <a:prstGeom prst="rect">
            <a:avLst/>
          </a:prstGeom>
          <a:noFill/>
        </p:spPr>
      </p:pic>
      <p:pic>
        <p:nvPicPr>
          <p:cNvPr id="2052" name="Picture 4" descr="C:\Users\Zheng\AppData\Local\Microsoft\Windows\Temporary Internet Files\Content.IE5\88M23H4D\MC9003269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219200"/>
            <a:ext cx="2514600" cy="2800188"/>
          </a:xfrm>
          <a:prstGeom prst="rect">
            <a:avLst/>
          </a:prstGeom>
          <a:noFill/>
        </p:spPr>
      </p:pic>
      <p:sp>
        <p:nvSpPr>
          <p:cNvPr id="9" name="Left-Right Arrow Callout 8"/>
          <p:cNvSpPr/>
          <p:nvPr/>
        </p:nvSpPr>
        <p:spPr>
          <a:xfrm>
            <a:off x="2895600" y="1600200"/>
            <a:ext cx="3505200" cy="1905000"/>
          </a:xfrm>
          <a:prstGeom prst="leftRight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 descr="C:\Users\Zheng\AppData\Local\Microsoft\Windows\Temporary Internet Files\Content.IE5\VQ1OD6QS\MC90011084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600200"/>
            <a:ext cx="1676400" cy="1905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62800" y="2514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43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Knowledge of Madison’s insight on two ways to control this 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12" name="Elbow Connector 11"/>
          <p:cNvCxnSpPr/>
          <p:nvPr/>
        </p:nvCxnSpPr>
        <p:spPr>
          <a:xfrm>
            <a:off x="2438400" y="4953000"/>
            <a:ext cx="838200" cy="762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52800" y="4648200"/>
            <a:ext cx="838200" cy="1178686"/>
          </a:xfrm>
          <a:prstGeom prst="rect">
            <a:avLst/>
          </a:prstGeom>
          <a:noFill/>
        </p:spPr>
      </p:pic>
      <p:pic>
        <p:nvPicPr>
          <p:cNvPr id="13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66009">
            <a:off x="4152611" y="5694001"/>
            <a:ext cx="715367" cy="1005957"/>
          </a:xfrm>
          <a:prstGeom prst="rect">
            <a:avLst/>
          </a:prstGeom>
          <a:noFill/>
        </p:spPr>
      </p:pic>
      <p:pic>
        <p:nvPicPr>
          <p:cNvPr id="14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29200" y="5822899"/>
            <a:ext cx="1371600" cy="1035101"/>
          </a:xfrm>
          <a:prstGeom prst="rect">
            <a:avLst/>
          </a:prstGeom>
          <a:noFill/>
        </p:spPr>
      </p:pic>
      <p:pic>
        <p:nvPicPr>
          <p:cNvPr id="15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88222" y="4724401"/>
            <a:ext cx="621978" cy="838200"/>
          </a:xfrm>
          <a:prstGeom prst="rect">
            <a:avLst/>
          </a:prstGeom>
          <a:noFill/>
        </p:spPr>
      </p:pic>
      <p:pic>
        <p:nvPicPr>
          <p:cNvPr id="16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15000" y="4876801"/>
            <a:ext cx="541882" cy="762000"/>
          </a:xfrm>
          <a:prstGeom prst="rect">
            <a:avLst/>
          </a:prstGeom>
          <a:noFill/>
        </p:spPr>
      </p:pic>
      <p:pic>
        <p:nvPicPr>
          <p:cNvPr id="17" name="Picture 2" descr="C:\Users\Zheng\AppData\Local\Microsoft\Windows\Temporary Internet Files\Content.IE5\88M23H4D\MC900334454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77000" y="5334000"/>
            <a:ext cx="736092" cy="13399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362200"/>
            <a:ext cx="2514600" cy="311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05200" y="32004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Batang" pitchFamily="18" charset="-127"/>
                <a:ea typeface="Batang" pitchFamily="18" charset="-127"/>
              </a:rPr>
              <a:t>VS</a:t>
            </a:r>
            <a:endParaRPr lang="en-US" sz="96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6" name="Picture 4" descr="http://research.history.org/pf/images/people/georgeMa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286000"/>
            <a:ext cx="2916951" cy="3219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17526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Federalists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1752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Anti- Federalists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e_The_Peo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5181600" cy="5835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59436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eorgia" pitchFamily="18" charset="0"/>
              </a:rPr>
              <a:t>PUBLIUS</a:t>
            </a:r>
            <a:endParaRPr lang="en-US" sz="40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6019800" cy="423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 descr="C:\Users\Zheng\AppData\Local\Microsoft\Windows\Temporary Internet Files\Content.IE5\VQ1OD6QS\MC90008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124200" cy="3527265"/>
          </a:xfrm>
          <a:prstGeom prst="rect">
            <a:avLst/>
          </a:prstGeom>
          <a:noFill/>
        </p:spPr>
      </p:pic>
      <p:sp>
        <p:nvSpPr>
          <p:cNvPr id="5" name="Not Equal 4"/>
          <p:cNvSpPr/>
          <p:nvPr/>
        </p:nvSpPr>
        <p:spPr>
          <a:xfrm>
            <a:off x="3200400" y="2971800"/>
            <a:ext cx="3048000" cy="20574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507" name="Picture 3" descr="C:\Users\Zheng\AppData\Local\Microsoft\Windows\Temporary Internet Files\Content.IE5\88M23H4D\MC9000886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86000"/>
            <a:ext cx="2819400" cy="334554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" y="5410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group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5486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group</a:t>
            </a:r>
            <a:endParaRPr lang="en-US" sz="3600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28600"/>
            <a:ext cx="2286000" cy="22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hape 12"/>
          <p:cNvCxnSpPr>
            <a:stCxn id="21509" idx="1"/>
            <a:endCxn id="21506" idx="0"/>
          </p:cNvCxnSpPr>
          <p:nvPr/>
        </p:nvCxnSpPr>
        <p:spPr>
          <a:xfrm rot="10800000" flipV="1">
            <a:off x="2171700" y="1330452"/>
            <a:ext cx="1409700" cy="726948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21509" idx="3"/>
            <a:endCxn id="21507" idx="0"/>
          </p:cNvCxnSpPr>
          <p:nvPr/>
        </p:nvCxnSpPr>
        <p:spPr>
          <a:xfrm>
            <a:off x="5867400" y="1330452"/>
            <a:ext cx="1485900" cy="955548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82</Words>
  <Application>Microsoft Office PowerPoint</Application>
  <PresentationFormat>On-screen Show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BEST FRUIT?</vt:lpstr>
      <vt:lpstr>#10</vt:lpstr>
      <vt:lpstr>Objective</vt:lpstr>
      <vt:lpstr>Slide 4</vt:lpstr>
      <vt:lpstr>Slide 5</vt:lpstr>
      <vt:lpstr>Slide 6</vt:lpstr>
      <vt:lpstr>Slide 7</vt:lpstr>
      <vt:lpstr>Main Ideas</vt:lpstr>
      <vt:lpstr>Slide 9</vt:lpstr>
      <vt:lpstr>Two Ways</vt:lpstr>
      <vt:lpstr>Two Ways…</vt:lpstr>
      <vt:lpstr>Slide 12</vt:lpstr>
      <vt:lpstr>The Right Answer</vt:lpstr>
      <vt:lpstr>Slide 14</vt:lpstr>
      <vt:lpstr>Slide 15</vt:lpstr>
      <vt:lpstr>Slide 16</vt:lpstr>
      <vt:lpstr>Nationalism</vt:lpstr>
      <vt:lpstr>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FRUIT?</dc:title>
  <dc:creator>Zheng</dc:creator>
  <cp:lastModifiedBy>Zheng</cp:lastModifiedBy>
  <cp:revision>20</cp:revision>
  <dcterms:created xsi:type="dcterms:W3CDTF">2010-11-29T23:35:24Z</dcterms:created>
  <dcterms:modified xsi:type="dcterms:W3CDTF">2010-12-01T00:08:55Z</dcterms:modified>
</cp:coreProperties>
</file>